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56" r:id="rId3"/>
    <p:sldId id="262" r:id="rId4"/>
    <p:sldId id="278" r:id="rId5"/>
    <p:sldId id="282" r:id="rId6"/>
    <p:sldId id="277" r:id="rId7"/>
    <p:sldId id="283" r:id="rId8"/>
    <p:sldId id="266" r:id="rId9"/>
    <p:sldId id="274" r:id="rId10"/>
    <p:sldId id="285" r:id="rId11"/>
    <p:sldId id="257" r:id="rId12"/>
    <p:sldId id="264" r:id="rId13"/>
    <p:sldId id="271" r:id="rId14"/>
    <p:sldId id="288" r:id="rId15"/>
    <p:sldId id="279" r:id="rId16"/>
    <p:sldId id="286" r:id="rId17"/>
    <p:sldId id="284" r:id="rId18"/>
    <p:sldId id="287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51" autoAdjust="0"/>
    <p:restoredTop sz="94607" autoAdjust="0"/>
  </p:normalViewPr>
  <p:slideViewPr>
    <p:cSldViewPr>
      <p:cViewPr>
        <p:scale>
          <a:sx n="100" d="100"/>
          <a:sy n="100" d="100"/>
        </p:scale>
        <p:origin x="-522" y="6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0"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0"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0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0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0"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0"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0"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0"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0"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0"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0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0">
    <p:wheel spokes="8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&#1055;&#1072;&#1087;&#1082;&#1072;%20&#1076;&#1083;&#1103;%20&#1089;&#1086;&#1085;&#1080;%20&#1074;&#1077;&#1075;&#1072;&#1089;\&#1087;&#1077;&#1089;&#1085;&#1103;%202%2017%20&#1076;&#1073;.wav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user\Desktop\Untitled.mp4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008-005-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71600" y="476672"/>
            <a:ext cx="65527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 Black" pitchFamily="34" charset="0"/>
              </a:rPr>
              <a:t>Муниципальное бюджетное дошкольное образовательное учреждение  детский сад «Ласточка» ст. Хорошевской Цимлянского района</a:t>
            </a:r>
            <a:endParaRPr lang="ru-RU" sz="2400" b="1" dirty="0">
              <a:latin typeface="Arial Black" pitchFamily="34" charset="0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2276872"/>
            <a:ext cx="6120680" cy="4117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7" name="песня 2 17 дб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460432" y="616530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Безымянный.png"/>
          <p:cNvPicPr>
            <a:picLocks noChangeAspect="1"/>
          </p:cNvPicPr>
          <p:nvPr/>
        </p:nvPicPr>
        <p:blipFill>
          <a:blip r:embed="rId3" cstate="print"/>
          <a:srcRect l="5901" t="19185" r="1963" b="7980"/>
          <a:stretch>
            <a:fillRect/>
          </a:stretch>
        </p:blipFill>
        <p:spPr>
          <a:xfrm>
            <a:off x="467544" y="260648"/>
            <a:ext cx="8136904" cy="36164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3.png"/>
          <p:cNvPicPr>
            <a:picLocks noChangeAspect="1"/>
          </p:cNvPicPr>
          <p:nvPr/>
        </p:nvPicPr>
        <p:blipFill>
          <a:blip r:embed="rId4" cstate="print"/>
          <a:srcRect l="4039" t="9469" r="25678" b="72245"/>
          <a:stretch>
            <a:fillRect/>
          </a:stretch>
        </p:blipFill>
        <p:spPr>
          <a:xfrm>
            <a:off x="611560" y="3717032"/>
            <a:ext cx="7776864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314" name="Picture 2" descr="C:\Users\user\Desktop\шаблоны картинки\юпид\20181002_1052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2656"/>
            <a:ext cx="4224469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 descr="C:\Users\user\Desktop\Новая папка\20190312_1124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260648"/>
            <a:ext cx="4392488" cy="32943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 descr="C:\Users\user\Desktop\Новая папка\20190312_101124.jpg"/>
          <p:cNvPicPr>
            <a:picLocks noChangeAspect="1" noChangeArrowheads="1"/>
          </p:cNvPicPr>
          <p:nvPr/>
        </p:nvPicPr>
        <p:blipFill>
          <a:blip r:embed="rId5" cstate="print"/>
          <a:srcRect t="22700" b="12201"/>
          <a:stretch>
            <a:fillRect/>
          </a:stretch>
        </p:blipFill>
        <p:spPr bwMode="auto">
          <a:xfrm>
            <a:off x="1835696" y="3645024"/>
            <a:ext cx="5751871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20190923_0947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60648"/>
            <a:ext cx="4115949" cy="30869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20190923_0954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188640"/>
            <a:ext cx="4211960" cy="3158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20190923_0953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3501008"/>
            <a:ext cx="4067944" cy="3050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20190923_10025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6016" y="3501008"/>
            <a:ext cx="4211960" cy="3158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2" descr="C:\Users\user\Desktop\шаблоны картинки\юпид\IMG-20190211-WA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4021" y="188640"/>
            <a:ext cx="3984443" cy="2988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3" descr="C:\Users\user\Desktop\шаблоны картинки\юпид\IMG-20190211-WA0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70638"/>
            <a:ext cx="4056451" cy="3042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4" descr="C:\Users\user\Desktop\шаблоны картинки\юпид\IMG-20190211-WA00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429000"/>
            <a:ext cx="4163955" cy="3122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3" descr="D:\шаблоны картинки\20190312_1106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3356992"/>
            <a:ext cx="4331974" cy="32489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9672" y="2420888"/>
            <a:ext cx="6189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0000"/>
                </a:solidFill>
                <a:latin typeface="Monotype Corsiva" pitchFamily="66" charset="0"/>
              </a:rPr>
              <a:t>Спасибо за внимание!!!</a:t>
            </a:r>
            <a:endParaRPr lang="ru-RU" sz="54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" name="Рисунок 3" descr="lpaqfjxsqmkna3vf2_hyfw_png_150597594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98" name="Picture 2" descr="C:\Users\user\Desktop\фото ласточка\IMG-20191023-WA0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60648"/>
            <a:ext cx="4176464" cy="31323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IMG-20191023-WA00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9992" y="260648"/>
            <a:ext cx="4259965" cy="31949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IMG-20191023-WA0011.jpg"/>
          <p:cNvPicPr>
            <a:picLocks noChangeAspect="1"/>
          </p:cNvPicPr>
          <p:nvPr/>
        </p:nvPicPr>
        <p:blipFill>
          <a:blip r:embed="rId6" cstate="print"/>
          <a:srcRect t="19523"/>
          <a:stretch>
            <a:fillRect/>
          </a:stretch>
        </p:blipFill>
        <p:spPr>
          <a:xfrm>
            <a:off x="1187624" y="2780928"/>
            <a:ext cx="6516216" cy="3933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9672" y="2420888"/>
            <a:ext cx="6189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0000"/>
                </a:solidFill>
                <a:latin typeface="Monotype Corsiva" pitchFamily="66" charset="0"/>
              </a:rPr>
              <a:t>Спасибо за внимание!!!</a:t>
            </a:r>
            <a:endParaRPr lang="ru-RU" sz="54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" name="Рисунок 3" descr="lpaqfjxsqmkna3vf2_hyfw_png_150597594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Untitled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3048000" y="22860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ransition spd="slow" advClick="0" advTm="78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IMG_20180529_092637_15281160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16632"/>
            <a:ext cx="6096000" cy="3438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 descr="C:\Users\user\Desktop\фото ласточка\IMG-20191023-WA0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2780928"/>
            <a:ext cx="5076056" cy="3807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2" descr="C:\Users\user\Desktop\Новая папка (2)\7bb804bc8aebdd2e2df142281623ff0a_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6"/>
            <a:ext cx="4493299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 descr="C:\Users\user\Desktop\фото ласточка\20190919_1615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16632"/>
            <a:ext cx="4032448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 descr="C:\Users\user\Desktop\фото ласточка\20190919_1607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284984"/>
            <a:ext cx="4139952" cy="31049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2" descr="C:\Users\user\Desktop\шаблоны картинки\юпид\20181002_111347.jpg"/>
          <p:cNvPicPr>
            <a:picLocks noChangeAspect="1" noChangeArrowheads="1"/>
          </p:cNvPicPr>
          <p:nvPr/>
        </p:nvPicPr>
        <p:blipFill>
          <a:blip r:embed="rId6" cstate="print"/>
          <a:srcRect t="19918" b="8944"/>
          <a:stretch>
            <a:fillRect/>
          </a:stretch>
        </p:blipFill>
        <p:spPr bwMode="auto">
          <a:xfrm>
            <a:off x="4932040" y="3068960"/>
            <a:ext cx="3795886" cy="36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9672" y="2420888"/>
            <a:ext cx="6189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0000"/>
                </a:solidFill>
                <a:latin typeface="Monotype Corsiva" pitchFamily="66" charset="0"/>
              </a:rPr>
              <a:t>Спасибо за внимание!!!</a:t>
            </a:r>
            <a:endParaRPr lang="ru-RU" sz="54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" name="Рисунок 3" descr="lpaqfjxsqmkna3vf2_hyfw_png_150597594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7584" y="1916832"/>
            <a:ext cx="77411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Monotype Corsiva" pitchFamily="66" charset="0"/>
              </a:rPr>
              <a:t>              </a:t>
            </a:r>
            <a:r>
              <a:rPr lang="ru-RU" sz="4000" dirty="0" smtClean="0">
                <a:solidFill>
                  <a:srgbClr val="FF0000"/>
                </a:solidFill>
                <a:latin typeface="Monotype Corsiva" pitchFamily="66" charset="0"/>
              </a:rPr>
              <a:t>Спасибо за внимание! </a:t>
            </a:r>
          </a:p>
          <a:p>
            <a:r>
              <a:rPr lang="ru-RU" sz="4000" dirty="0" smtClean="0">
                <a:solidFill>
                  <a:srgbClr val="FF0000"/>
                </a:solidFill>
                <a:latin typeface="Monotype Corsiva" pitchFamily="66" charset="0"/>
              </a:rPr>
              <a:t>     Приглашаем к сотрудничеству!</a:t>
            </a:r>
            <a:endParaRPr lang="ru-RU" sz="4000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Tm="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8-005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5616" y="1484784"/>
            <a:ext cx="67687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Monotype Corsiva" pitchFamily="66" charset="0"/>
              </a:rPr>
              <a:t>Муниципальный этап областного Конкурса дошкольных организаций «Лучшее праздничное мероприятие, посвященное 5 – </a:t>
            </a:r>
            <a:r>
              <a:rPr lang="ru-RU" sz="3600" b="1" dirty="0" err="1" smtClean="0">
                <a:latin typeface="Monotype Corsiva" pitchFamily="66" charset="0"/>
              </a:rPr>
              <a:t>летию</a:t>
            </a:r>
            <a:r>
              <a:rPr lang="ru-RU" sz="3600" b="1" dirty="0" smtClean="0">
                <a:latin typeface="Monotype Corsiva" pitchFamily="66" charset="0"/>
              </a:rPr>
              <a:t> команд юных помощников инспектора движения»</a:t>
            </a:r>
            <a:endParaRPr lang="ru-RU" sz="3600" b="1" dirty="0"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Click="0" advTm="11000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576" y="260648"/>
            <a:ext cx="6912768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Monotype Corsiva" pitchFamily="66" charset="0"/>
              </a:rPr>
              <a:t>Паспорт дорожной безопасности</a:t>
            </a:r>
            <a:endParaRPr lang="ru-RU" sz="4000" b="1" dirty="0"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5616" y="1268760"/>
            <a:ext cx="6143028" cy="58477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Основная образовательная программа</a:t>
            </a:r>
            <a:endParaRPr lang="ru-RU" sz="3200" b="1" dirty="0">
              <a:latin typeface="Monotype Corsiva" pitchFamily="66" charset="0"/>
            </a:endParaRPr>
          </a:p>
        </p:txBody>
      </p:sp>
      <p:sp>
        <p:nvSpPr>
          <p:cNvPr id="5" name="Выгнутая вправо стрелка 4"/>
          <p:cNvSpPr/>
          <p:nvPr/>
        </p:nvSpPr>
        <p:spPr>
          <a:xfrm>
            <a:off x="7668344" y="692696"/>
            <a:ext cx="792088" cy="108012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2132856"/>
            <a:ext cx="7415813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latin typeface="Monotype Corsiva" pitchFamily="66" charset="0"/>
              </a:rPr>
              <a:t>Инвариативная</a:t>
            </a:r>
            <a:r>
              <a:rPr lang="ru-RU" sz="3200" b="1" dirty="0" smtClean="0">
                <a:latin typeface="Monotype Corsiva" pitchFamily="66" charset="0"/>
              </a:rPr>
              <a:t> часть       Вариативная часть</a:t>
            </a:r>
            <a:endParaRPr lang="ru-RU" sz="3200" b="1" dirty="0"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9592" y="3501008"/>
            <a:ext cx="3685624" cy="233910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    Годовой план</a:t>
            </a:r>
          </a:p>
          <a:p>
            <a:r>
              <a:rPr lang="ru-RU" sz="3200" b="1" dirty="0" smtClean="0">
                <a:latin typeface="Monotype Corsiva" pitchFamily="66" charset="0"/>
              </a:rPr>
              <a:t>   Дети    Педагоги</a:t>
            </a:r>
          </a:p>
          <a:p>
            <a:r>
              <a:rPr lang="ru-RU" sz="3200" b="1" dirty="0" smtClean="0">
                <a:latin typeface="Monotype Corsiva" pitchFamily="66" charset="0"/>
              </a:rPr>
              <a:t>       Родители</a:t>
            </a:r>
          </a:p>
          <a:p>
            <a:r>
              <a:rPr lang="ru-RU" sz="3200" b="1" dirty="0" smtClean="0">
                <a:latin typeface="Monotype Corsiva" pitchFamily="66" charset="0"/>
              </a:rPr>
              <a:t>Социальные партнеры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004048" y="2996952"/>
            <a:ext cx="37444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Monotype Corsiva" pitchFamily="66" charset="0"/>
              </a:rPr>
              <a:t>Программа «Приключения светофора»</a:t>
            </a:r>
            <a:endParaRPr lang="ru-RU" sz="4000" b="1" dirty="0">
              <a:latin typeface="Monotype Corsiva" pitchFamily="66" charset="0"/>
            </a:endParaRPr>
          </a:p>
        </p:txBody>
      </p:sp>
      <p:sp>
        <p:nvSpPr>
          <p:cNvPr id="10" name="Выгнутая вправо стрелка 9"/>
          <p:cNvSpPr/>
          <p:nvPr/>
        </p:nvSpPr>
        <p:spPr>
          <a:xfrm>
            <a:off x="7812360" y="4509120"/>
            <a:ext cx="864096" cy="86409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Click="0" advTm="4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20190312_1049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404664"/>
            <a:ext cx="3816424" cy="28623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20190312_1056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404664"/>
            <a:ext cx="3888432" cy="2916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 descr="C:\Users\user\Desktop\Новая папка (2)\SL3807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573016"/>
            <a:ext cx="4008445" cy="30063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4" descr="C:\Users\user\Desktop\шаблоны картинки\юпид\IMG_20181001_09345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3501008"/>
            <a:ext cx="4235963" cy="31769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3" descr="C:\Users\user\Desktop\шаблоны картинки\юпид\IMG_20181001_0929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88640"/>
            <a:ext cx="4235962" cy="31769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3" descr="C:\Users\user\Desktop\Новая папка (2)\SL3807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88640"/>
            <a:ext cx="4176464" cy="31323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20190312_1131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3501008"/>
            <a:ext cx="4152461" cy="3114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2" descr="C:\Users\user\Desktop\Новая папка (2)\SL38076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3501008"/>
            <a:ext cx="4187958" cy="3140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0" name="Picture 2" descr="C:\Users\user\Desktop\Новая папка\20190312_1004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4664"/>
            <a:ext cx="4104456" cy="3078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20190312_1006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332656"/>
            <a:ext cx="4104456" cy="3078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 descr="C:\Users\user\Desktop\шаблоны картинки\юпид\IMG_20181011_0927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573016"/>
            <a:ext cx="4032448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3" descr="C:\Users\user\Desktop\Новая папка (2)\SL3807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3501008"/>
            <a:ext cx="4104456" cy="3078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2" descr="D:\Работа 2\фото работа 2\IMG-20180819-WA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2656"/>
            <a:ext cx="4371950" cy="58292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2" descr="D:\Работа 2\фото работа 2\IMG-20180819-WA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60648"/>
            <a:ext cx="3888432" cy="2916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4" descr="D:\Работа 2\фото работа 2\IMG-20180822-WA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284984"/>
            <a:ext cx="4283968" cy="32129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146" name="Picture 2" descr="C:\Users\user\Desktop\шаблоны картинки\юпид\20181002_1059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60648"/>
            <a:ext cx="5364088" cy="4023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C:\Users\user\Downloads\маршрут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8218" y="3068960"/>
            <a:ext cx="4814222" cy="34039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 descr="hello_html_m4140cc09.jpg"/>
          <p:cNvPicPr>
            <a:picLocks noChangeAspect="1"/>
          </p:cNvPicPr>
          <p:nvPr/>
        </p:nvPicPr>
        <p:blipFill>
          <a:blip r:embed="rId3" cstate="print"/>
          <a:srcRect t="7981" r="6355"/>
          <a:stretch>
            <a:fillRect/>
          </a:stretch>
        </p:blipFill>
        <p:spPr>
          <a:xfrm>
            <a:off x="441867" y="404664"/>
            <a:ext cx="3914109" cy="28852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hello_html_4535d74.jpg"/>
          <p:cNvPicPr>
            <a:picLocks noChangeAspect="1"/>
          </p:cNvPicPr>
          <p:nvPr/>
        </p:nvPicPr>
        <p:blipFill>
          <a:blip r:embed="rId4" cstate="print"/>
          <a:srcRect l="9992" t="8793"/>
          <a:stretch>
            <a:fillRect/>
          </a:stretch>
        </p:blipFill>
        <p:spPr>
          <a:xfrm>
            <a:off x="4572000" y="332656"/>
            <a:ext cx="4341464" cy="29769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hello_html_329e66d0.jpg"/>
          <p:cNvPicPr>
            <a:picLocks noChangeAspect="1"/>
          </p:cNvPicPr>
          <p:nvPr/>
        </p:nvPicPr>
        <p:blipFill>
          <a:blip r:embed="rId5" cstate="print"/>
          <a:srcRect l="14841" t="12829" r="12416"/>
          <a:stretch>
            <a:fillRect/>
          </a:stretch>
        </p:blipFill>
        <p:spPr>
          <a:xfrm>
            <a:off x="247988" y="3573016"/>
            <a:ext cx="4043496" cy="29958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hello_html_38c52f7.jpg"/>
          <p:cNvPicPr>
            <a:picLocks noChangeAspect="1"/>
          </p:cNvPicPr>
          <p:nvPr/>
        </p:nvPicPr>
        <p:blipFill>
          <a:blip r:embed="rId6" cstate="print"/>
          <a:srcRect t="6904" r="2579" b="8523"/>
          <a:stretch>
            <a:fillRect/>
          </a:stretch>
        </p:blipFill>
        <p:spPr>
          <a:xfrm>
            <a:off x="4515347" y="3645024"/>
            <a:ext cx="4418429" cy="28774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1827</TotalTime>
  <Words>83</Words>
  <Application>Microsoft Office PowerPoint</Application>
  <PresentationFormat>Экран (4:3)</PresentationFormat>
  <Paragraphs>15</Paragraphs>
  <Slides>18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134</cp:revision>
  <dcterms:created xsi:type="dcterms:W3CDTF">2019-03-04T19:07:41Z</dcterms:created>
  <dcterms:modified xsi:type="dcterms:W3CDTF">2019-10-27T20:41:16Z</dcterms:modified>
</cp:coreProperties>
</file>